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7" r:id="rId7"/>
    <p:sldId id="260" r:id="rId8"/>
    <p:sldId id="268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7C70-5C1E-4D51-BC13-6C1A55BDD077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C1F2-8069-4F1A-9F45-9DF90E0B8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8429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7C70-5C1E-4D51-BC13-6C1A55BDD077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C1F2-8069-4F1A-9F45-9DF90E0B8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0200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7C70-5C1E-4D51-BC13-6C1A55BDD077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C1F2-8069-4F1A-9F45-9DF90E0B8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634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7C70-5C1E-4D51-BC13-6C1A55BDD077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C1F2-8069-4F1A-9F45-9DF90E0B8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9053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7C70-5C1E-4D51-BC13-6C1A55BDD077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C1F2-8069-4F1A-9F45-9DF90E0B8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2278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7C70-5C1E-4D51-BC13-6C1A55BDD077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C1F2-8069-4F1A-9F45-9DF90E0B8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9844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7C70-5C1E-4D51-BC13-6C1A55BDD077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C1F2-8069-4F1A-9F45-9DF90E0B8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1546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7C70-5C1E-4D51-BC13-6C1A55BDD077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C1F2-8069-4F1A-9F45-9DF90E0B8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9429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7C70-5C1E-4D51-BC13-6C1A55BDD077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C1F2-8069-4F1A-9F45-9DF90E0B8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202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7C70-5C1E-4D51-BC13-6C1A55BDD077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C1F2-8069-4F1A-9F45-9DF90E0B8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8895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7C70-5C1E-4D51-BC13-6C1A55BDD077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C1F2-8069-4F1A-9F45-9DF90E0B8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53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07C70-5C1E-4D51-BC13-6C1A55BDD077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DC1F2-8069-4F1A-9F45-9DF90E0B80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099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7772400" cy="1470025"/>
          </a:xfrm>
          <a:solidFill>
            <a:schemeClr val="bg1">
              <a:lumMod val="6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TREATING MALFUNCTIONS OF HANDGUNS</a:t>
            </a:r>
            <a:endParaRPr lang="en-US" b="1" cap="all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3600" y="6248400"/>
            <a:ext cx="2819400" cy="3810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By: Velarde, Peter D. 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3764280"/>
            <a:ext cx="2667000" cy="1493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6600" y="4754418"/>
            <a:ext cx="2371725" cy="15614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6400" y="3505200"/>
            <a:ext cx="3048000" cy="1871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889449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10600" cy="762000"/>
          </a:xfrm>
          <a:solidFill>
            <a:schemeClr val="bg1">
              <a:lumMod val="6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6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TREATING MALFUNCTIONS OF HANDGUNS</a:t>
            </a:r>
            <a:endParaRPr lang="en-US" sz="3600" b="1" dirty="0">
              <a:ln/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response to a Type 2 is identical to that of a Type 1: an aggressive tap-rack. The reason this works is that the next round to feed from the magazine helps push the </a:t>
            </a:r>
            <a:r>
              <a:rPr lang="en-US" sz="2400" dirty="0" err="1" smtClean="0"/>
              <a:t>stovepiped</a:t>
            </a:r>
            <a:r>
              <a:rPr lang="en-US" sz="2400" dirty="0" smtClean="0"/>
              <a:t> empty case out of the feed port. And with the feed/ejection port rotated toward the ground, gravity helps the case on its way.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186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10600" cy="762000"/>
          </a:xfrm>
          <a:solidFill>
            <a:schemeClr val="bg1">
              <a:lumMod val="6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6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TREATING MALFUNCTIONS OF HANDGUNS</a:t>
            </a:r>
            <a:endParaRPr lang="en-US" sz="3600" b="1" dirty="0">
              <a:ln/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Type 3 malfunction (commonly called a double feed) is the mother of all malfunctions, short of a stuck case or a catastrophic part failure that renders the handgun inoperable. In the latter two malfunctions, you need to start thinking Plan B. There is no drill to fix them without tools.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186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10600" cy="762000"/>
          </a:xfrm>
          <a:solidFill>
            <a:schemeClr val="bg1">
              <a:lumMod val="6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6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TREATING MALFUNCTIONS OF HANDGUNS</a:t>
            </a:r>
            <a:endParaRPr lang="en-US" sz="3600" b="1" dirty="0">
              <a:ln/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key symptom of a Type 3 malfunction is identical to that of a Type 2: a dead trigger. In a handgun, a Type 3 is the result of a live round heading into the chamber when another live round is already there. </a:t>
            </a:r>
            <a:endParaRPr lang="en-US" sz="2400" dirty="0" smtClean="0"/>
          </a:p>
          <a:p>
            <a:r>
              <a:rPr lang="en-US" sz="2400" dirty="0" smtClean="0"/>
              <a:t>Common causes of </a:t>
            </a:r>
            <a:r>
              <a:rPr lang="en-US" sz="2400" dirty="0" smtClean="0"/>
              <a:t>this malfunction </a:t>
            </a:r>
            <a:r>
              <a:rPr lang="en-US" sz="2400" dirty="0" smtClean="0"/>
              <a:t>essentially involve either an extractor failure, a magazine failure or a stuck case.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186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10600" cy="762000"/>
          </a:xfrm>
          <a:solidFill>
            <a:schemeClr val="bg1">
              <a:lumMod val="6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6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TREATING MALFUNCTIONS OF HANDGUNS</a:t>
            </a:r>
            <a:endParaRPr lang="en-US" sz="3600" b="1" dirty="0">
              <a:ln/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620000" cy="5029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drill for correcting a Type 3 malfunction is as follows: Without stopping to think or assess, (1) bring your shooting arm’s elbow back to your ribcage; (2) engage the slide stop with your shooting hand’s thumb and, using an overhand grip with your off-hand, rip-rack the slide like you are trying to rip it off of the frame; (3) using your off-hand, rip the magazine from the </a:t>
            </a:r>
            <a:r>
              <a:rPr lang="en-US" sz="2400" dirty="0" err="1" smtClean="0"/>
              <a:t>mag</a:t>
            </a:r>
            <a:r>
              <a:rPr lang="en-US" sz="2400" dirty="0" smtClean="0"/>
              <a:t> well and throw it to the ground; (4) while keeping the muzzle target-oriented, rotate the ejection port clockwise toward the ground; (5) using an overhand grip, rip-rack the slide three times like you are trying to rip it off of the frame; (6) perform an emergency reload; and (7) reestablish your grip and drive your sights back on target. Rip. Roll. Rack. Reload.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186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10600" cy="762000"/>
          </a:xfrm>
          <a:solidFill>
            <a:schemeClr val="bg1">
              <a:lumMod val="6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6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TREATING MALFUNCTIONS OF HANDGUNS</a:t>
            </a:r>
            <a:endParaRPr lang="en-US" sz="3600" b="1" dirty="0">
              <a:ln/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162800" cy="396240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18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10600" cy="762000"/>
          </a:xfrm>
          <a:solidFill>
            <a:schemeClr val="bg1">
              <a:lumMod val="6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6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TREATING MALFUNCTIONS OF HANDGUNS</a:t>
            </a:r>
            <a:endParaRPr lang="en-US" sz="3600" b="1" dirty="0">
              <a:ln/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162800" cy="396240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The Type 1 malfunction is commonly referred to as a failure to feed or a failure to fire. A key symptom is the dreaded click you hear after pressing the trigger. On the range, your immediate response would probably be to stop and wonder what went wrong. </a:t>
            </a:r>
          </a:p>
        </p:txBody>
      </p:sp>
    </p:spTree>
    <p:extLst>
      <p:ext uri="{BB962C8B-B14F-4D97-AF65-F5344CB8AC3E}">
        <p14:creationId xmlns:p14="http://schemas.microsoft.com/office/powerpoint/2010/main" xmlns="" val="3028186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10600" cy="762000"/>
          </a:xfrm>
          <a:solidFill>
            <a:schemeClr val="bg1">
              <a:lumMod val="6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6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TREATING MALFUNCTIONS OF HANDGUNS</a:t>
            </a:r>
            <a:endParaRPr lang="en-US" sz="3600" b="1" dirty="0">
              <a:ln/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Common causes for a Type 1 malfunction are a failure to fully seat a magazine, which prevents a round from being stripped into the chamber; a bad round; or the operator’s failure to load the chamber. There are numerous other reasons why you would get a Type 1 malfunction, but these are by far the most common for a properly operating </a:t>
            </a:r>
            <a:r>
              <a:rPr lang="en-US" sz="2800" dirty="0" smtClean="0"/>
              <a:t>handgun.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186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10600" cy="762000"/>
          </a:xfrm>
          <a:solidFill>
            <a:schemeClr val="bg1">
              <a:lumMod val="6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6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TREATING MALFUNCTIONS OF HANDGUNS</a:t>
            </a:r>
            <a:endParaRPr lang="en-US" sz="3600" b="1" dirty="0">
              <a:ln/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To correct the Type 1, do the following drill: (1) Bring your shooting arm’s elbow back to your ribcage; (2) while keeping the muzzle target-oriented, rotate the ejection port clockwise toward the ground; (3) using the palm of your off-hand, with your fingers pointing up, sharply smack the base of the magazine to ensure it is fully seated; (4) using an overhand grip, rip-rack the slide like you are trying to rip it off of the frame; and (5) reestablish your grip and drive your sights back on target. This drill is often simply referred to as a </a:t>
            </a:r>
            <a:r>
              <a:rPr lang="en-US" sz="2400" dirty="0" smtClean="0"/>
              <a:t>tap-rack.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186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10600" cy="762000"/>
          </a:xfrm>
          <a:solidFill>
            <a:schemeClr val="bg1">
              <a:lumMod val="6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6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TREATING MALFUNCTIONS OF HANDGUNS</a:t>
            </a:r>
            <a:endParaRPr lang="en-US" sz="3600" b="1" dirty="0">
              <a:ln/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4" name="Content Placeholder 3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066800"/>
            <a:ext cx="3048000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2819400"/>
            <a:ext cx="2942897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4495800"/>
            <a:ext cx="3227100" cy="20492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028186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10600" cy="762000"/>
          </a:xfrm>
          <a:solidFill>
            <a:schemeClr val="bg1">
              <a:lumMod val="6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6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TREATING MALFUNCTIONS OF HANDGUNS</a:t>
            </a:r>
            <a:endParaRPr lang="en-US" sz="3600" b="1" dirty="0">
              <a:ln/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The Type 2 malfunction is often referred to as a stovepipe or a failure to eject. The key symptom of this malfunction is a dead trigger, meaning when you press the trigger, nothing happens. No click. No bang. Just mush. This malfunction gained the nickname “stovepipe” because, when a fired case fails to properly eject and becomes trapped in the pistol’s ejection port, it looks like a stove’s exhaust pipe.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186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10600" cy="762000"/>
          </a:xfrm>
          <a:solidFill>
            <a:schemeClr val="bg1">
              <a:lumMod val="6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6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TREATING MALFUNCTIONS OF HANDGUNS</a:t>
            </a:r>
            <a:endParaRPr lang="en-US" sz="3600" b="1" dirty="0">
              <a:ln/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4" name="Content Placeholder 3" descr="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143000"/>
            <a:ext cx="3046464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38400" y="2743200"/>
            <a:ext cx="3356507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028186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10600" cy="762000"/>
          </a:xfrm>
          <a:solidFill>
            <a:schemeClr val="bg1">
              <a:lumMod val="6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6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TREATING MALFUNCTIONS OF HANDGUNS</a:t>
            </a:r>
            <a:endParaRPr lang="en-US" sz="3600" b="1" dirty="0">
              <a:ln/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Common causes for a Type 2 malfunction are limp-</a:t>
            </a:r>
            <a:r>
              <a:rPr lang="en-US" sz="2400" dirty="0" err="1" smtClean="0"/>
              <a:t>wristing</a:t>
            </a:r>
            <a:r>
              <a:rPr lang="en-US" sz="2400" dirty="0" smtClean="0"/>
              <a:t>, or not providing solid enough resistance for the handgun during recoil; impeding the slide during recoil; underpowered ammunition; a broken or malfunctioning extractor or ejector; a malfunctioning magazine; or an overpowered recoil spring. By far the first two examples are the most common causes for a Type 2 malfunction, and they are basically due to operator error. This is a good thing because operator errors are easier to prevent and fix than mechanical failures.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8186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827</Words>
  <Application>Microsoft Office PowerPoint</Application>
  <PresentationFormat>On-screen Show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TREATING MALFUNCTIONS OF HANDGUNS</vt:lpstr>
      <vt:lpstr>TREATING MALFUNCTIONS OF HANDGUNS</vt:lpstr>
      <vt:lpstr>TREATING MALFUNCTIONS OF HANDGUNS</vt:lpstr>
      <vt:lpstr>TREATING MALFUNCTIONS OF HANDGUNS</vt:lpstr>
      <vt:lpstr>TREATING MALFUNCTIONS OF HANDGUNS</vt:lpstr>
      <vt:lpstr>TREATING MALFUNCTIONS OF HANDGUNS</vt:lpstr>
      <vt:lpstr>TREATING MALFUNCTIONS OF HANDGUNS</vt:lpstr>
      <vt:lpstr>TREATING MALFUNCTIONS OF HANDGUNS</vt:lpstr>
      <vt:lpstr>TREATING MALFUNCTIONS OF HANDGUNS</vt:lpstr>
      <vt:lpstr>TREATING MALFUNCTIONS OF HANDGUNS</vt:lpstr>
      <vt:lpstr>TREATING MALFUNCTIONS OF HANDGUNS</vt:lpstr>
      <vt:lpstr>TREATING MALFUNCTIONS OF HANDGUNS</vt:lpstr>
      <vt:lpstr>TREATING MALFUNCTIONS OF HANDGUNS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TREATING MALFUNCTIONS OF HANDGUNS</dc:title>
  <dc:creator>PC</dc:creator>
  <cp:lastModifiedBy>mon2x.net</cp:lastModifiedBy>
  <cp:revision>7</cp:revision>
  <dcterms:created xsi:type="dcterms:W3CDTF">2016-01-14T09:25:26Z</dcterms:created>
  <dcterms:modified xsi:type="dcterms:W3CDTF">2016-01-27T03:54:02Z</dcterms:modified>
</cp:coreProperties>
</file>