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2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0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5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4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2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2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07C70-5C1E-4D51-BC13-6C1A55BDD07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C1F2-8069-4F1A-9F45-9DF90E0B8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  <a:solidFill>
            <a:schemeClr val="bg1">
              <a:lumMod val="6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TREATING MALFUNCTIONS OF HANDGUNS</a:t>
            </a:r>
            <a:endParaRPr lang="en-US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6248400"/>
            <a:ext cx="28194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By: Velarde, Peter D.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64280"/>
            <a:ext cx="2667000" cy="149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754418"/>
            <a:ext cx="2371725" cy="1561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505200"/>
            <a:ext cx="3048000" cy="187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944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1. Hang Fire</a:t>
            </a:r>
          </a:p>
          <a:p>
            <a:pPr marL="0" indent="0" fontAlgn="base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If you pull the trigger and it doesn’t go “Boom”, you may have a Hang Fire situation going on. A hang fire is a delay in the propellant being ignited. If this malfunction is suspected, the procedure is to keep the firearm pointed down range for at least 30-60 seconds. This will ensure that the propellant won’t be ignited. After that time has passed, you should clear the firearm of the dud and drop it in some water as a precaution.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121920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18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TREATING MALFUNCTIONS OF HANDGUNS</vt:lpstr>
      <vt:lpstr>TREATING MALFUNCTIONS OF HANDGUNS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TREATING MALFUNCTIONS OF HANDGUNS</dc:title>
  <dc:creator>PC</dc:creator>
  <cp:lastModifiedBy>PC</cp:lastModifiedBy>
  <cp:revision>1</cp:revision>
  <dcterms:created xsi:type="dcterms:W3CDTF">2016-01-14T09:25:26Z</dcterms:created>
  <dcterms:modified xsi:type="dcterms:W3CDTF">2016-01-14T09:34:06Z</dcterms:modified>
</cp:coreProperties>
</file>